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65" r:id="rId5"/>
    <p:sldId id="272" r:id="rId6"/>
    <p:sldId id="269" r:id="rId7"/>
    <p:sldId id="273" r:id="rId8"/>
    <p:sldId id="270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8BC0-E800-4B0D-A754-2F2B0244F6AB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Financial Status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03DBF-AE53-4C34-9C73-9E6DE149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1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DC35-EF27-4CD6-815D-FA17DF27F2C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Financial Status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1A51-1575-4765-B630-ABA29825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44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E1A51-1575-4765-B630-ABA2982512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E1A51-1575-4765-B630-ABA298251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D009C-0EA0-4FEC-A1AC-FE6659305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A1E49A-76CE-4363-9429-7B87A1545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54C729-1FFD-4EC1-81C8-139142E5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86C488-EAA0-476D-A81D-B76A358C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1BB62-7F82-4DE6-A38D-EB9ACC5B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6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83220-8FA3-4B0A-9546-4ABD6B72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DADC0B-6AB2-40AE-8196-119A30631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9E2089-2EF0-4AB2-AEDE-DD6BF657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491F7-2B43-4093-8253-37EEF20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93012-95E7-468D-9C46-B257D372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1FFF74-FE28-4E46-991E-DB6389B28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9CDC9F-4F22-45CA-BE9D-3DBE901FC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68FA57-ED49-4E74-9E60-A47BF09B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89689-2623-4029-8463-19DC91B6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D359F-8348-4137-84CA-DF94D628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CA87F-4086-4FB9-943B-F00DA5BD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28E7EE-44B4-403B-AEC8-1B228174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3A7203-20D4-41DB-BE52-092487D1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3BABBE-FCE0-445F-9752-601774AC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EAF30-6049-45C4-9EA3-B53477A6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4AAD5-EBF4-4907-8E1C-F2F38583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1B5E7-AB1A-4B78-A44E-EC37C723E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6D9C9-098D-42F3-9B2F-A72F6146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77083D-5D85-47A0-9FA1-397F3714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CE6107-18C3-478D-A05A-A4B3BF4E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3DE2D-A7F6-439B-8E73-AE46C088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67BFE-396E-47B6-9517-3808D6B5F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227D96-7D1C-4934-925F-D020CF500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9953E-2296-4BA4-8A40-A807176E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61D7E8-B73C-48A2-A18A-674EE60F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4F0FA-3ED7-4D86-B2FE-79576129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2B59E-C53A-4CC5-91D5-4D138478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74AD98-A9E4-4C88-8B90-030B81C31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61AF9-3A19-4F9C-AC13-0D90CAB11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96EEB4-9FAA-4698-9210-342853A92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9623D3-CE10-4CFB-AB74-22FA211F8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6F9DA4-63BC-48D4-A419-61084E4C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6CDE0A-8FEB-4F33-AF62-F3A18781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75DBCC-AD7B-4369-AABD-4DB17F13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EA30A-7F98-4B18-821E-CF9CD035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5E59-0594-42F5-A9C0-9407E410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313C18-C2AD-486B-982E-439A8D09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46DF3E-489C-4955-8A15-95E65F58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81B35E-107A-439D-A57C-2D2E35FB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A168B0-B399-45FB-97D0-59B3C985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E8FC22-8391-49D0-B6ED-8504DB1E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A69C1-CCED-4BE7-80A6-6917715F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93B0A-520C-48F3-B6DE-9A9C1A02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D3B6F0-4870-4AF8-85B7-B5DA30046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F77C95-7549-4B00-AE49-9FA03249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ECD919-A0C1-48E8-83D8-ACD27854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87107B-2DA7-4633-9363-A77198FD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EF19C-262E-4A65-AC86-FAEB381A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5D94F6-59F4-458C-9916-9181EF6E9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612806-E8CD-44C7-BC70-B8BA326E3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30C985-0C69-406A-A869-66918196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B2AB63-E40F-4EA4-90E6-AFB96200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B2EEEA-2106-4FE4-8A0B-527AAC83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885FAE-C4AF-4CCA-B255-E744CD62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D20388-FB1D-4FFF-9435-118A6363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0DA236-F073-4CE3-8BF6-F23AB7E3E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116D-C242-4113-BDBC-D450F25CF09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1C6B0-79EF-4596-8ED9-F2F459849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FA0CB9-A146-4684-97D5-557078C4F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B4D2-A8A7-421F-B3C7-A2D0CAD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6784A9D-86B0-43A0-9404-B6488705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588" y="0"/>
            <a:ext cx="12302772" cy="8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7B3634E8-E46E-456C-A22C-F131BCF1C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0" y="4781177"/>
            <a:ext cx="9913390" cy="985837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College of Micronesia-FSM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4588" y="6066117"/>
            <a:ext cx="12416116" cy="1643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70EA788E-2C9D-49BF-88C5-6131153F8499}"/>
              </a:ext>
            </a:extLst>
          </p:cNvPr>
          <p:cNvSpPr txBox="1">
            <a:spLocks/>
          </p:cNvSpPr>
          <p:nvPr/>
        </p:nvSpPr>
        <p:spPr>
          <a:xfrm>
            <a:off x="1397000" y="60301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/>
                <a:cs typeface="Book Antiqua"/>
              </a:rPr>
              <a:t>Students today, Leaders Tomorrow</a:t>
            </a:r>
          </a:p>
        </p:txBody>
      </p:sp>
      <p:sp>
        <p:nvSpPr>
          <p:cNvPr id="6" name="Oval 5"/>
          <p:cNvSpPr/>
          <p:nvPr/>
        </p:nvSpPr>
        <p:spPr>
          <a:xfrm>
            <a:off x="10115177" y="4781177"/>
            <a:ext cx="1942353" cy="197223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MFSMLOGO(Gif)Tin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34" y="4826000"/>
            <a:ext cx="1917699" cy="1917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A05465-293E-42BF-A6BB-5FD7CC921F1F}"/>
              </a:ext>
            </a:extLst>
          </p:cNvPr>
          <p:cNvSpPr txBox="1"/>
          <p:nvPr/>
        </p:nvSpPr>
        <p:spPr>
          <a:xfrm>
            <a:off x="1953087" y="189810"/>
            <a:ext cx="7760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highlight>
                  <a:srgbClr val="0000FF"/>
                </a:highlight>
              </a:rPr>
              <a:t>FINANCIAL STATUS REPORT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highlight>
                  <a:srgbClr val="0000FF"/>
                </a:highlight>
              </a:rPr>
              <a:t>December 12, 2023</a:t>
            </a:r>
            <a:endParaRPr lang="en-US" sz="1200" b="1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12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3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09652" cy="7561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G. FY2022 Audit Report Status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88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6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82" y="451023"/>
            <a:ext cx="8742907" cy="47604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E.1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FY 2024 Financial Challenges: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>1.  FSM Government Support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      -$2M appropriated  instead of $4M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      - Cash Reserves might be used if no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         additional funding will be given to the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         college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>2.   Pending Grant money due to late audit report  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      - TRIO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      -  Teaching Clinic Construction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>3.   Steady decline in enrollment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>4.   Rising operating cost (utilities, supplies,   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     equipment)</a:t>
            </a:r>
            <a:r>
              <a:rPr lang="en-US" sz="2800" b="1" dirty="0" smtClean="0"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16" y="127000"/>
            <a:ext cx="9241616" cy="7918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A. Endowment Fund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 txBox="1">
            <a:spLocks/>
          </p:cNvSpPr>
          <p:nvPr/>
        </p:nvSpPr>
        <p:spPr>
          <a:xfrm>
            <a:off x="1323392" y="5386895"/>
            <a:ext cx="9001338" cy="791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8730" y="5718739"/>
            <a:ext cx="9257502" cy="3228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endowment fund increased by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 or  $574K due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unrealized market gain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October 01, 2023.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16" y="918871"/>
            <a:ext cx="9257502" cy="47998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2995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409" y="143892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136" y="370152"/>
            <a:ext cx="8984202" cy="7918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B. Cash Reserves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4688" y="6061789"/>
            <a:ext cx="8981650" cy="3400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The cash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reserves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fund increased by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5% or $154K due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to unrealized market gain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since October 01,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2023.</a:t>
            </a:r>
            <a:endParaRPr lang="en-US" sz="1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36" y="1162023"/>
            <a:ext cx="8984202" cy="48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67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1">
                <a:alpha val="70000"/>
              </a:scheme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136" y="370152"/>
            <a:ext cx="9425736" cy="7918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C. Total Investment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809" y="5743822"/>
            <a:ext cx="9431063" cy="3400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The total investment increased by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5%  or $728K due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to unrealized market gain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since October 01, 2023.</a:t>
            </a:r>
            <a:endParaRPr lang="en-US" sz="1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09" y="1162024"/>
            <a:ext cx="9431063" cy="45817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435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14" y="383231"/>
            <a:ext cx="8892073" cy="7918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D. Cash in Bank Balance as of November 30</a:t>
            </a:r>
            <a:r>
              <a:rPr lang="en-US" sz="2800" b="1" dirty="0" smtClean="0">
                <a:latin typeface="Arial Rounded MT Bold" panose="020F0704030504030204" pitchFamily="34" charset="0"/>
              </a:rPr>
              <a:t>, 2023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915" y="1175102"/>
            <a:ext cx="8892072" cy="19237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of Guam -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$1.381M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of FSM   -      </a:t>
            </a:r>
            <a:r>
              <a:rPr lang="en-US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3.024M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                     </a:t>
            </a:r>
            <a:r>
              <a:rPr lang="en-US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$4.405M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6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15" y="465429"/>
            <a:ext cx="9799578" cy="7918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E.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FY 2024 Budget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Balance as of November 30, 2023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15" y="1257301"/>
            <a:ext cx="9799578" cy="4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6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55A81488-FF0F-4E33-A30A-E69CEB92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65" y="452729"/>
            <a:ext cx="8742907" cy="7918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E.1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FY 2024 Budget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Balance as of November 30, 2023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64" y="1262336"/>
            <a:ext cx="8742907" cy="4484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578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365126"/>
            <a:ext cx="8700116" cy="7561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F. Comparative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Budgets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&amp; Expenses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121230"/>
            <a:ext cx="8700116" cy="52329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723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3768320" y="4026738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B75956-33B5-472A-AC97-F0D0B83BD51B}"/>
              </a:ext>
            </a:extLst>
          </p:cNvPr>
          <p:cNvSpPr txBox="1">
            <a:spLocks/>
          </p:cNvSpPr>
          <p:nvPr/>
        </p:nvSpPr>
        <p:spPr>
          <a:xfrm>
            <a:off x="5031932" y="4126105"/>
            <a:ext cx="5686869" cy="857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D55262-2AC5-423F-83E4-81C97CC2A133}"/>
              </a:ext>
            </a:extLst>
          </p:cNvPr>
          <p:cNvSpPr txBox="1">
            <a:spLocks/>
          </p:cNvSpPr>
          <p:nvPr/>
        </p:nvSpPr>
        <p:spPr>
          <a:xfrm>
            <a:off x="5792922" y="2831262"/>
            <a:ext cx="5686869" cy="372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>
                <a:latin typeface="Bahnschrift" panose="020B0502040204020203" pitchFamily="34" charset="0"/>
              </a:rPr>
              <a:t/>
            </a:r>
            <a:br>
              <a:rPr lang="en-US" sz="2700" dirty="0">
                <a:latin typeface="Bahnschrift" panose="020B0502040204020203" pitchFamily="34" charset="0"/>
              </a:rPr>
            </a:b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3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56900" y="127000"/>
            <a:ext cx="1124519" cy="11303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MFSMLOGO(Gif)Tin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34" y="165100"/>
            <a:ext cx="1079500" cy="1079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09652" cy="7561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F.1 Comparative </a:t>
            </a:r>
            <a:r>
              <a:rPr lang="en-US" sz="2800" b="1" dirty="0" smtClean="0"/>
              <a:t>Budgets </a:t>
            </a:r>
            <a:r>
              <a:rPr lang="en-US" sz="2800" b="1" dirty="0" smtClean="0"/>
              <a:t>&amp; Expenses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21230"/>
            <a:ext cx="8809652" cy="41723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1253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165</Words>
  <Application>Microsoft Office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Bahnschrift</vt:lpstr>
      <vt:lpstr>Book Antiqua</vt:lpstr>
      <vt:lpstr>Calibri</vt:lpstr>
      <vt:lpstr>Calibri Light</vt:lpstr>
      <vt:lpstr>Times New Roman</vt:lpstr>
      <vt:lpstr>Office Theme</vt:lpstr>
      <vt:lpstr>College of Micronesia-FSM</vt:lpstr>
      <vt:lpstr>A. Endowment Fund</vt:lpstr>
      <vt:lpstr>B. Cash Reserves</vt:lpstr>
      <vt:lpstr>C. Total Investment</vt:lpstr>
      <vt:lpstr>D. Cash in Bank Balance as of November 30, 2023</vt:lpstr>
      <vt:lpstr>E. FY 2024 Budget Balance as of November 30, 2023</vt:lpstr>
      <vt:lpstr>E.1 FY 2024 Budget Balance as of November 30, 2023</vt:lpstr>
      <vt:lpstr>F. Comparative Budgets &amp; Expenses</vt:lpstr>
      <vt:lpstr>F.1 Comparative Budgets &amp; Expenses</vt:lpstr>
      <vt:lpstr>G. FY2022 Audit Report Status</vt:lpstr>
      <vt:lpstr>E.1 FY 2024 Financial Challenges: 1.  FSM Government Support              -$2M appropriated  instead of $4M              - Cash Reserves might be used if no                 additional funding will be given to the                 college 2.   Pending Grant money due to late audit report                - TRIO              -  Teaching Clinic Construction 3.   Steady decline in enrollment 4.   Rising operating cost (utilities, supplies,           equipment)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Theresa</dc:creator>
  <cp:lastModifiedBy>Roselle</cp:lastModifiedBy>
  <cp:revision>82</cp:revision>
  <dcterms:created xsi:type="dcterms:W3CDTF">2023-03-19T22:00:09Z</dcterms:created>
  <dcterms:modified xsi:type="dcterms:W3CDTF">2023-12-07T05:53:52Z</dcterms:modified>
</cp:coreProperties>
</file>